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1E4CC-2B68-4E38-AD34-F7E2F69E06FA}" type="datetimeFigureOut">
              <a:rPr lang="ko-KR" altLang="en-US" smtClean="0"/>
              <a:t>2021-09-17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E7868-6319-481E-9F94-2945C816C9E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8319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1E4CC-2B68-4E38-AD34-F7E2F69E06FA}" type="datetimeFigureOut">
              <a:rPr lang="ko-KR" altLang="en-US" smtClean="0"/>
              <a:t>2021-09-17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E7868-6319-481E-9F94-2945C816C9E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43028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1E4CC-2B68-4E38-AD34-F7E2F69E06FA}" type="datetimeFigureOut">
              <a:rPr lang="ko-KR" altLang="en-US" smtClean="0"/>
              <a:t>2021-09-17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E7868-6319-481E-9F94-2945C816C9E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1215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1E4CC-2B68-4E38-AD34-F7E2F69E06FA}" type="datetimeFigureOut">
              <a:rPr lang="ko-KR" altLang="en-US" smtClean="0"/>
              <a:t>2021-09-17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E7868-6319-481E-9F94-2945C816C9E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7841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1E4CC-2B68-4E38-AD34-F7E2F69E06FA}" type="datetimeFigureOut">
              <a:rPr lang="ko-KR" altLang="en-US" smtClean="0"/>
              <a:t>2021-09-17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E7868-6319-481E-9F94-2945C816C9E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3474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1E4CC-2B68-4E38-AD34-F7E2F69E06FA}" type="datetimeFigureOut">
              <a:rPr lang="ko-KR" altLang="en-US" smtClean="0"/>
              <a:t>2021-09-17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E7868-6319-481E-9F94-2945C816C9E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9473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1E4CC-2B68-4E38-AD34-F7E2F69E06FA}" type="datetimeFigureOut">
              <a:rPr lang="ko-KR" altLang="en-US" smtClean="0"/>
              <a:t>2021-09-17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E7868-6319-481E-9F94-2945C816C9E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90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1E4CC-2B68-4E38-AD34-F7E2F69E06FA}" type="datetimeFigureOut">
              <a:rPr lang="ko-KR" altLang="en-US" smtClean="0"/>
              <a:t>2021-09-17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E7868-6319-481E-9F94-2945C816C9E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45071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1E4CC-2B68-4E38-AD34-F7E2F69E06FA}" type="datetimeFigureOut">
              <a:rPr lang="ko-KR" altLang="en-US" smtClean="0"/>
              <a:t>2021-09-17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E7868-6319-481E-9F94-2945C816C9E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8906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1E4CC-2B68-4E38-AD34-F7E2F69E06FA}" type="datetimeFigureOut">
              <a:rPr lang="ko-KR" altLang="en-US" smtClean="0"/>
              <a:t>2021-09-17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E7868-6319-481E-9F94-2945C816C9E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6603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1E4CC-2B68-4E38-AD34-F7E2F69E06FA}" type="datetimeFigureOut">
              <a:rPr lang="ko-KR" altLang="en-US" smtClean="0"/>
              <a:t>2021-09-17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E7868-6319-481E-9F94-2945C816C9E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27025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1E4CC-2B68-4E38-AD34-F7E2F69E06FA}" type="datetimeFigureOut">
              <a:rPr lang="ko-KR" altLang="en-US" smtClean="0"/>
              <a:t>2021-09-17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E7868-6319-481E-9F94-2945C816C9E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5391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ykam@yksteel.co.kr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791" y="396271"/>
            <a:ext cx="38972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b="1" dirty="0" smtClean="0"/>
              <a:t>입사지원 작성 시 유의사항</a:t>
            </a:r>
            <a:endParaRPr lang="en-US" altLang="ko-KR" sz="2400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634182" y="2504048"/>
            <a:ext cx="5429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1) </a:t>
            </a:r>
            <a:r>
              <a:rPr lang="ko-KR" altLang="en-US" b="1" dirty="0" smtClean="0"/>
              <a:t>전체 창 닫은 후 새 창에서 </a:t>
            </a:r>
            <a:r>
              <a:rPr lang="ko-KR" altLang="en-US" b="1" dirty="0" err="1" smtClean="0"/>
              <a:t>새로고침</a:t>
            </a:r>
            <a:r>
              <a:rPr lang="ko-KR" altLang="en-US" b="1" dirty="0" smtClean="0"/>
              <a:t> </a:t>
            </a:r>
            <a:r>
              <a:rPr lang="en-US" altLang="ko-KR" b="1" dirty="0" smtClean="0"/>
              <a:t>(Ctrl + F5)</a:t>
            </a:r>
            <a:endParaRPr lang="ko-KR" alt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34182" y="3166656"/>
            <a:ext cx="6595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2) </a:t>
            </a:r>
            <a:r>
              <a:rPr lang="ko-KR" altLang="en-US" b="1" dirty="0" smtClean="0"/>
              <a:t>입사지원 수정하기 페이지에서 </a:t>
            </a:r>
            <a:r>
              <a:rPr lang="ko-KR" altLang="en-US" b="1" dirty="0" err="1" smtClean="0"/>
              <a:t>재로그인</a:t>
            </a:r>
            <a:r>
              <a:rPr lang="ko-KR" altLang="en-US" b="1" dirty="0" smtClean="0"/>
              <a:t> 후 수정 내용 작성</a:t>
            </a:r>
            <a:endParaRPr lang="ko-KR" alt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34182" y="3829264"/>
            <a:ext cx="8973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3) </a:t>
            </a:r>
            <a:r>
              <a:rPr lang="ko-KR" altLang="en-US" b="1" dirty="0" smtClean="0"/>
              <a:t>인터넷 옵션 </a:t>
            </a:r>
            <a:r>
              <a:rPr lang="en-US" altLang="ko-KR" b="1" dirty="0" smtClean="0"/>
              <a:t>– </a:t>
            </a:r>
            <a:r>
              <a:rPr lang="ko-KR" altLang="en-US" b="1" dirty="0" err="1" smtClean="0"/>
              <a:t>검색기록</a:t>
            </a:r>
            <a:r>
              <a:rPr lang="ko-KR" altLang="en-US" b="1" dirty="0" smtClean="0"/>
              <a:t> </a:t>
            </a:r>
            <a:r>
              <a:rPr lang="en-US" altLang="ko-KR" b="1" dirty="0" smtClean="0"/>
              <a:t>– </a:t>
            </a:r>
            <a:r>
              <a:rPr lang="ko-KR" altLang="en-US" b="1" dirty="0" smtClean="0"/>
              <a:t>설정 </a:t>
            </a:r>
            <a:r>
              <a:rPr lang="en-US" altLang="ko-KR" b="1" dirty="0" smtClean="0"/>
              <a:t>– </a:t>
            </a:r>
            <a:r>
              <a:rPr lang="ko-KR" altLang="en-US" b="1" dirty="0" smtClean="0"/>
              <a:t>저장된 페이지의 새 버전 확인</a:t>
            </a:r>
            <a:r>
              <a:rPr lang="en-US" altLang="ko-KR" b="1" dirty="0"/>
              <a:t> </a:t>
            </a:r>
            <a:r>
              <a:rPr lang="en-US" altLang="ko-KR" b="1" dirty="0" smtClean="0"/>
              <a:t>– </a:t>
            </a:r>
            <a:r>
              <a:rPr lang="ko-KR" altLang="en-US" b="1" dirty="0" smtClean="0"/>
              <a:t>자동으로</a:t>
            </a:r>
            <a:r>
              <a:rPr lang="en-US" altLang="ko-KR" b="1" dirty="0"/>
              <a:t> </a:t>
            </a:r>
            <a:r>
              <a:rPr lang="en-US" altLang="ko-KR" b="1" dirty="0" smtClean="0"/>
              <a:t>– </a:t>
            </a:r>
            <a:r>
              <a:rPr lang="ko-KR" altLang="en-US" b="1" dirty="0" smtClean="0"/>
              <a:t>확인</a:t>
            </a:r>
            <a:endParaRPr lang="ko-KR" alt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51791" y="1166192"/>
            <a:ext cx="8932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입사지원 중 오류가 발생할 경우 아래의 방법으로 해결 후 재시도 해주시기 바랍니다</a:t>
            </a:r>
            <a:r>
              <a:rPr lang="en-US" altLang="ko-KR" dirty="0" smtClean="0"/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33910" y="5091064"/>
            <a:ext cx="856801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위 방법으로 해결되지 않을 경우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아래의 연락처로 연락 바랍니다</a:t>
            </a:r>
            <a:r>
              <a:rPr lang="en-US" altLang="ko-KR" dirty="0" smtClean="0"/>
              <a:t>.</a:t>
            </a:r>
          </a:p>
          <a:p>
            <a:endParaRPr lang="en-US" altLang="ko-KR" dirty="0"/>
          </a:p>
          <a:p>
            <a:r>
              <a:rPr lang="ko-KR" altLang="en-US" b="1" dirty="0" err="1" smtClean="0"/>
              <a:t>정보기술팀</a:t>
            </a:r>
            <a:r>
              <a:rPr lang="ko-KR" altLang="en-US" b="1" dirty="0" smtClean="0"/>
              <a:t> </a:t>
            </a:r>
            <a:r>
              <a:rPr lang="ko-KR" altLang="en-US" b="1" dirty="0" smtClean="0"/>
              <a:t>감지윤 사원 </a:t>
            </a:r>
            <a:r>
              <a:rPr lang="en-US" altLang="ko-KR" b="1" dirty="0" smtClean="0">
                <a:hlinkClick r:id="rId2"/>
              </a:rPr>
              <a:t>jykam@yksteel.co.kr</a:t>
            </a:r>
            <a:endParaRPr lang="en-US" altLang="ko-KR" b="1" dirty="0" smtClean="0"/>
          </a:p>
          <a:p>
            <a:r>
              <a:rPr lang="ko-KR" altLang="en-US" b="1" dirty="0" err="1" smtClean="0"/>
              <a:t>인사노무팀</a:t>
            </a:r>
            <a:r>
              <a:rPr lang="ko-KR" altLang="en-US" b="1" dirty="0" smtClean="0"/>
              <a:t> </a:t>
            </a:r>
            <a:r>
              <a:rPr lang="ko-KR" altLang="en-US" b="1" dirty="0" err="1" smtClean="0"/>
              <a:t>안민경</a:t>
            </a:r>
            <a:r>
              <a:rPr lang="ko-KR" altLang="en-US" b="1" dirty="0" smtClean="0"/>
              <a:t> 과장 </a:t>
            </a:r>
            <a:r>
              <a:rPr lang="en-US" altLang="ko-KR" b="1" dirty="0" smtClean="0"/>
              <a:t>mkahn@yksteel.co.kr</a:t>
            </a:r>
            <a:endParaRPr lang="en-US" altLang="ko-KR" b="1" dirty="0" smtClean="0"/>
          </a:p>
          <a:p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13865048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78</Words>
  <Application>Microsoft Office PowerPoint</Application>
  <PresentationFormat>와이드스크린</PresentationFormat>
  <Paragraphs>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감지윤</dc:creator>
  <cp:lastModifiedBy>감지윤</cp:lastModifiedBy>
  <cp:revision>4</cp:revision>
  <dcterms:created xsi:type="dcterms:W3CDTF">2019-10-11T08:14:57Z</dcterms:created>
  <dcterms:modified xsi:type="dcterms:W3CDTF">2021-09-17T04:24:43Z</dcterms:modified>
</cp:coreProperties>
</file>